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96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5535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05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79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76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21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94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86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1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23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5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1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2993862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42912"/>
            <a:ext cx="365760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554692"/>
            <a:ext cx="3657600" cy="39815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362075"/>
            <a:ext cx="3657600" cy="286702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40589"/>
            <a:ext cx="853665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00050"/>
            <a:ext cx="447675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5" y="1371600"/>
            <a:ext cx="4474539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5" y="4716556"/>
            <a:ext cx="1887537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4716556"/>
            <a:ext cx="267596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4" y="134469"/>
            <a:ext cx="3281087" cy="4862322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400050"/>
            <a:ext cx="365760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200150"/>
            <a:ext cx="3657600" cy="27432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371600"/>
            <a:ext cx="3657600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9" y="2833968"/>
            <a:ext cx="7560515" cy="82699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571500"/>
            <a:ext cx="7427726" cy="2242298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5" y="3620620"/>
            <a:ext cx="7559977" cy="91566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7" y="584597"/>
            <a:ext cx="1358153" cy="3951684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584599"/>
            <a:ext cx="6170613" cy="39516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869282"/>
            <a:ext cx="6762749" cy="1102519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2" y="2975162"/>
            <a:ext cx="6762749" cy="131445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1943521"/>
            <a:ext cx="7583487" cy="1021556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2962766"/>
            <a:ext cx="7583487" cy="1125140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8" y="142281"/>
            <a:ext cx="8764587" cy="4858940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1371600"/>
            <a:ext cx="7583487" cy="31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1" y="4716556"/>
            <a:ext cx="1887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4716556"/>
            <a:ext cx="5238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2" y="164727"/>
            <a:ext cx="4930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mtClean="0"/>
              <a:t>QUIZ</a:t>
            </a:r>
            <a:endParaRPr lang="en" dirty="0"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Droit à l’image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3" y="82062"/>
            <a:ext cx="7546367" cy="497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13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867300" y="578200"/>
            <a:ext cx="7456199" cy="402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600" dirty="0" smtClean="0">
                <a:solidFill>
                  <a:srgbClr val="FFFFFF"/>
                </a:solidFill>
              </a:rPr>
              <a:t>Pour chacune des photos suivantes, deux questions se posent :</a:t>
            </a:r>
            <a:endParaRPr lang="en" sz="2600" dirty="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FFFFFF"/>
              </a:solidFill>
            </a:endParaRPr>
          </a:p>
          <a:p>
            <a:pPr marL="457200" lvl="0" indent="-228600">
              <a:buClr>
                <a:srgbClr val="FFFFFF"/>
              </a:buClr>
            </a:pPr>
            <a:r>
              <a:rPr lang="en" sz="2400" dirty="0" smtClean="0">
                <a:solidFill>
                  <a:srgbClr val="FFFFFF"/>
                </a:solidFill>
              </a:rPr>
              <a:t>1</a:t>
            </a:r>
            <a:r>
              <a:rPr lang="en" sz="2400" dirty="0">
                <a:solidFill>
                  <a:srgbClr val="FFFFFF"/>
                </a:solidFill>
              </a:rPr>
              <a:t>. </a:t>
            </a:r>
            <a:r>
              <a:rPr lang="en" sz="2400" dirty="0" smtClean="0">
                <a:solidFill>
                  <a:srgbClr val="FFFFFF"/>
                </a:solidFill>
              </a:rPr>
              <a:t>Pour </a:t>
            </a:r>
            <a:r>
              <a:rPr lang="en" sz="2400" b="1" dirty="0">
                <a:solidFill>
                  <a:srgbClr val="FFFFFF"/>
                </a:solidFill>
              </a:rPr>
              <a:t>prendre la </a:t>
            </a:r>
            <a:r>
              <a:rPr lang="en" sz="2400" b="1" dirty="0" smtClean="0">
                <a:solidFill>
                  <a:srgbClr val="FFFFFF"/>
                </a:solidFill>
              </a:rPr>
              <a:t>photo, </a:t>
            </a:r>
            <a:r>
              <a:rPr lang="en" sz="2400" dirty="0" smtClean="0">
                <a:solidFill>
                  <a:srgbClr val="FFFFFF"/>
                </a:solidFill>
              </a:rPr>
              <a:t>le photographe doit-il obtenir le consentement des personnes qui y apparaissent ? </a:t>
            </a:r>
            <a:r>
              <a:rPr lang="en" sz="2400" dirty="0">
                <a:solidFill>
                  <a:srgbClr val="FFFFFF"/>
                </a:solidFill>
              </a:rPr>
              <a:t/>
            </a:r>
            <a:br>
              <a:rPr lang="en" sz="2400" dirty="0">
                <a:solidFill>
                  <a:srgbClr val="FFFFFF"/>
                </a:solidFill>
              </a:rPr>
            </a:br>
            <a:endParaRPr lang="en" sz="2400" dirty="0">
              <a:solidFill>
                <a:srgbClr val="FFFFFF"/>
              </a:solidFill>
            </a:endParaRPr>
          </a:p>
          <a:p>
            <a:pPr marL="457200" lvl="0" indent="-228600">
              <a:buClr>
                <a:srgbClr val="FFFFFF"/>
              </a:buClr>
            </a:pPr>
            <a:r>
              <a:rPr lang="en" sz="2400" dirty="0">
                <a:solidFill>
                  <a:srgbClr val="FFFFFF"/>
                </a:solidFill>
              </a:rPr>
              <a:t>2. </a:t>
            </a:r>
            <a:r>
              <a:rPr lang="en" sz="2400" dirty="0" smtClean="0">
                <a:solidFill>
                  <a:srgbClr val="FFFFFF"/>
                </a:solidFill>
              </a:rPr>
              <a:t>Pour </a:t>
            </a:r>
            <a:r>
              <a:rPr lang="en" sz="2400" b="1" dirty="0">
                <a:solidFill>
                  <a:srgbClr val="FFFFFF"/>
                </a:solidFill>
              </a:rPr>
              <a:t>publier </a:t>
            </a:r>
            <a:r>
              <a:rPr lang="en" sz="2400" dirty="0">
                <a:solidFill>
                  <a:srgbClr val="FFFFFF"/>
                </a:solidFill>
              </a:rPr>
              <a:t>la </a:t>
            </a:r>
            <a:r>
              <a:rPr lang="en" sz="2400" dirty="0" smtClean="0">
                <a:solidFill>
                  <a:srgbClr val="FFFFFF"/>
                </a:solidFill>
              </a:rPr>
              <a:t>photo, le photographe doit-il obtenir le consentement des personnes qui y apparaissent ?</a:t>
            </a:r>
            <a:endParaRPr lang="en" sz="2400" dirty="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00" y="130400"/>
            <a:ext cx="7547850" cy="48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11" y="185025"/>
            <a:ext cx="5995789" cy="47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787" y="124387"/>
            <a:ext cx="7114425" cy="489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2200"/>
            <a:ext cx="8534399" cy="4819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687" y="124262"/>
            <a:ext cx="5918624" cy="48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5450"/>
            <a:ext cx="8534400" cy="479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62" y="126787"/>
            <a:ext cx="7353274" cy="48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kbeslis">
  <a:themeElements>
    <a:clrScheme name="Aangepast 1">
      <a:dk1>
        <a:srgbClr val="000000"/>
      </a:dk1>
      <a:lt1>
        <a:srgbClr val="FFFFFF"/>
      </a:lt1>
      <a:dk2>
        <a:srgbClr val="FFBF0F"/>
      </a:dk2>
      <a:lt2>
        <a:srgbClr val="FFB72E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ikbeslis.thmx</Template>
  <TotalTime>181</TotalTime>
  <Words>34</Words>
  <Application>Microsoft Office PowerPoint</Application>
  <PresentationFormat>On-screen Show (16:9)</PresentationFormat>
  <Paragraphs>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 2</vt:lpstr>
      <vt:lpstr>simple-dark</vt:lpstr>
      <vt:lpstr>ikbeslis</vt:lpstr>
      <vt:lpstr>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Boquet Sylvie</dc:creator>
  <cp:lastModifiedBy>Van Haele Simon</cp:lastModifiedBy>
  <cp:revision>9</cp:revision>
  <dcterms:modified xsi:type="dcterms:W3CDTF">2017-08-09T07:09:46Z</dcterms:modified>
</cp:coreProperties>
</file>